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906000" cy="6858000" type="A4"/>
  <p:notesSz cx="6794500" cy="9906000"/>
  <p:defaultTextStyle>
    <a:defPPr>
      <a:defRPr lang="de-CH"/>
    </a:defPPr>
    <a:lvl1pPr algn="ctr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6">
          <p15:clr>
            <a:srgbClr val="A4A3A4"/>
          </p15:clr>
        </p15:guide>
        <p15:guide id="3" orient="horz" pos="572">
          <p15:clr>
            <a:srgbClr val="A4A3A4"/>
          </p15:clr>
        </p15:guide>
        <p15:guide id="4" pos="4435">
          <p15:clr>
            <a:srgbClr val="A4A3A4"/>
          </p15:clr>
        </p15:guide>
        <p15:guide id="5" pos="203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993300"/>
    <a:srgbClr val="CC6600"/>
    <a:srgbClr val="FF9966"/>
    <a:srgbClr val="FF9999"/>
    <a:srgbClr val="99CCFF"/>
    <a:srgbClr val="3399FF"/>
    <a:srgbClr val="000000"/>
    <a:srgbClr val="EAEAEA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598" autoAdjust="0"/>
  </p:normalViewPr>
  <p:slideViewPr>
    <p:cSldViewPr>
      <p:cViewPr varScale="1">
        <p:scale>
          <a:sx n="64" d="100"/>
          <a:sy n="64" d="100"/>
        </p:scale>
        <p:origin x="1261" y="76"/>
      </p:cViewPr>
      <p:guideLst>
        <p:guide orient="horz" pos="2160"/>
        <p:guide orient="horz" pos="436"/>
        <p:guide orient="horz" pos="572"/>
        <p:guide pos="4435"/>
        <p:guide pos="20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604" cy="495936"/>
          </a:xfrm>
          <a:prstGeom prst="rect">
            <a:avLst/>
          </a:prstGeom>
        </p:spPr>
        <p:txBody>
          <a:bodyPr vert="horz" lIns="91787" tIns="45894" rIns="91787" bIns="45894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8297" y="0"/>
            <a:ext cx="2944604" cy="495936"/>
          </a:xfrm>
          <a:prstGeom prst="rect">
            <a:avLst/>
          </a:prstGeom>
        </p:spPr>
        <p:txBody>
          <a:bodyPr vert="horz" lIns="91787" tIns="45894" rIns="91787" bIns="45894" rtlCol="0"/>
          <a:lstStyle>
            <a:lvl1pPr algn="r">
              <a:defRPr sz="1200"/>
            </a:lvl1pPr>
          </a:lstStyle>
          <a:p>
            <a:fld id="{E421ADBE-94DF-4610-8DAE-CCD3D2901D7F}" type="datetimeFigureOut">
              <a:rPr lang="de-DE" smtClean="0"/>
              <a:pPr/>
              <a:t>09.01.2018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715963" y="744538"/>
            <a:ext cx="5362575" cy="3713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87" tIns="45894" rIns="91787" bIns="45894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71" y="4705033"/>
            <a:ext cx="5434960" cy="4458654"/>
          </a:xfrm>
          <a:prstGeom prst="rect">
            <a:avLst/>
          </a:prstGeom>
        </p:spPr>
        <p:txBody>
          <a:bodyPr vert="horz" lIns="91787" tIns="45894" rIns="91787" bIns="45894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08475"/>
            <a:ext cx="2944604" cy="495936"/>
          </a:xfrm>
          <a:prstGeom prst="rect">
            <a:avLst/>
          </a:prstGeom>
        </p:spPr>
        <p:txBody>
          <a:bodyPr vert="horz" lIns="91787" tIns="45894" rIns="91787" bIns="45894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8297" y="9408475"/>
            <a:ext cx="2944604" cy="495936"/>
          </a:xfrm>
          <a:prstGeom prst="rect">
            <a:avLst/>
          </a:prstGeom>
        </p:spPr>
        <p:txBody>
          <a:bodyPr vert="horz" lIns="91787" tIns="45894" rIns="91787" bIns="45894" rtlCol="0" anchor="b"/>
          <a:lstStyle>
            <a:lvl1pPr algn="r">
              <a:defRPr sz="1200"/>
            </a:lvl1pPr>
          </a:lstStyle>
          <a:p>
            <a:fld id="{AB2CBEFC-5BBA-49AD-90CB-0E196BBF7FB9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66485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CBEFC-5BBA-49AD-90CB-0E196BBF7FB9}" type="slidenum">
              <a:rPr lang="de-CH" smtClean="0"/>
              <a:pPr/>
              <a:t>1</a:t>
            </a:fld>
            <a:endParaRPr lang="de-C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A3ADBE-2EA6-41E4-8AC4-0472084B6A1F}" type="slidenum">
              <a:rPr lang="de-CH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24B124-B28B-4E84-9EC6-12E823C47169}" type="slidenum">
              <a:rPr lang="de-CH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181850" y="692150"/>
            <a:ext cx="2228850" cy="5434013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95300" y="692150"/>
            <a:ext cx="6534150" cy="5434013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3B1DEC-A7F1-45D6-9C5B-5995373AFC01}" type="slidenum">
              <a:rPr lang="de-CH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66EBDA-7A69-43DE-936E-F4C03A7695AD}" type="slidenum">
              <a:rPr lang="de-CH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6F623A-EBE2-4D75-B3F7-C24E2F9DA0E0}" type="slidenum">
              <a:rPr lang="de-CH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E26360-2E6F-4943-9D4C-644FB6278874}" type="slidenum">
              <a:rPr lang="de-CH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A3B2BD-8A1B-47CC-8F75-D6B300C27280}" type="slidenum">
              <a:rPr lang="de-CH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3DE37F-3737-4F63-B90F-D328987954EA}" type="slidenum">
              <a:rPr lang="de-CH"/>
              <a:pPr/>
              <a:t>‹Nr.›</a:t>
            </a:fld>
            <a:endParaRPr lang="de-CH"/>
          </a:p>
        </p:txBody>
      </p:sp>
      <p:sp>
        <p:nvSpPr>
          <p:cNvPr id="6" name="Rechteck 5"/>
          <p:cNvSpPr/>
          <p:nvPr userDrawn="1"/>
        </p:nvSpPr>
        <p:spPr bwMode="auto">
          <a:xfrm>
            <a:off x="0" y="0"/>
            <a:ext cx="1738290" cy="71435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sz="1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886972-575C-4536-809E-1AA683D6C8AB}" type="slidenum">
              <a:rPr lang="de-CH"/>
              <a:pPr/>
              <a:t>‹Nr.›</a:t>
            </a:fld>
            <a:endParaRPr lang="de-CH"/>
          </a:p>
        </p:txBody>
      </p:sp>
      <p:sp>
        <p:nvSpPr>
          <p:cNvPr id="5" name="Rechteck 4"/>
          <p:cNvSpPr/>
          <p:nvPr userDrawn="1"/>
        </p:nvSpPr>
        <p:spPr bwMode="auto">
          <a:xfrm>
            <a:off x="0" y="0"/>
            <a:ext cx="1881166" cy="78579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sz="1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810A0E-0C12-4E0F-AA1A-07354D3C0021}" type="slidenum">
              <a:rPr lang="de-CH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061846-6C12-49C2-86B0-6876AFC6B02A}" type="slidenum">
              <a:rPr lang="de-CH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865438" y="692150"/>
            <a:ext cx="41751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64" tIns="47883" rIns="95764" bIns="4788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CH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64" tIns="47883" rIns="95764" bIns="478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smtClean="0"/>
              <a:t>Textmasterformate durch Klicken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64" tIns="47883" rIns="95764" bIns="47883" numCol="1" anchor="t" anchorCtr="0" compatLnSpc="1">
            <a:prstTxWarp prst="textNoShape">
              <a:avLst/>
            </a:prstTxWarp>
          </a:bodyPr>
          <a:lstStyle>
            <a:lvl1pPr algn="l" defTabSz="957263">
              <a:defRPr sz="1500"/>
            </a:lvl1pPr>
          </a:lstStyle>
          <a:p>
            <a:endParaRPr lang="de-CH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64" tIns="47883" rIns="95764" bIns="47883" numCol="1" anchor="t" anchorCtr="0" compatLnSpc="1">
            <a:prstTxWarp prst="textNoShape">
              <a:avLst/>
            </a:prstTxWarp>
          </a:bodyPr>
          <a:lstStyle>
            <a:lvl1pPr defTabSz="957263">
              <a:defRPr sz="1500"/>
            </a:lvl1pPr>
          </a:lstStyle>
          <a:p>
            <a:endParaRPr lang="de-CH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64" tIns="47883" rIns="95764" bIns="47883" numCol="1" anchor="t" anchorCtr="0" compatLnSpc="1">
            <a:prstTxWarp prst="textNoShape">
              <a:avLst/>
            </a:prstTxWarp>
          </a:bodyPr>
          <a:lstStyle>
            <a:lvl1pPr algn="r" defTabSz="957263">
              <a:defRPr sz="1500"/>
            </a:lvl1pPr>
          </a:lstStyle>
          <a:p>
            <a:fld id="{334BCF35-ABD9-4D2A-A983-F1C5A0AA8D8C}" type="slidenum">
              <a:rPr lang="de-CH"/>
              <a:pPr/>
              <a:t>‹Nr.›</a:t>
            </a:fld>
            <a:endParaRPr lang="de-CH"/>
          </a:p>
        </p:txBody>
      </p:sp>
      <p:sp>
        <p:nvSpPr>
          <p:cNvPr id="1032" name="Text Box 8"/>
          <p:cNvSpPr txBox="1">
            <a:spLocks noChangeArrowheads="1"/>
          </p:cNvSpPr>
          <p:nvPr userDrawn="1"/>
        </p:nvSpPr>
        <p:spPr bwMode="auto">
          <a:xfrm>
            <a:off x="366713" y="122238"/>
            <a:ext cx="12017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l" defTabSz="957263"/>
            <a:r>
              <a:rPr lang="de-CH" sz="600"/>
              <a:t>Schweizerische Eidgenossenschaft</a:t>
            </a:r>
          </a:p>
          <a:p>
            <a:pPr algn="l" defTabSz="957263"/>
            <a:r>
              <a:rPr lang="de-CH" sz="600"/>
              <a:t>Confédération suisse</a:t>
            </a:r>
          </a:p>
          <a:p>
            <a:pPr algn="l" defTabSz="957263"/>
            <a:r>
              <a:rPr lang="de-CH" sz="600"/>
              <a:t>Confederazione Svizzera</a:t>
            </a:r>
          </a:p>
          <a:p>
            <a:pPr algn="l" defTabSz="957263"/>
            <a:r>
              <a:rPr lang="de-CH" sz="600"/>
              <a:t>Confederaziun svizra</a:t>
            </a:r>
          </a:p>
        </p:txBody>
      </p:sp>
      <p:pic>
        <p:nvPicPr>
          <p:cNvPr id="1033" name="Picture 9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93663" y="115888"/>
            <a:ext cx="214312" cy="23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7263" rtl="0" fontAlgn="base">
        <a:spcBef>
          <a:spcPct val="0"/>
        </a:spcBef>
        <a:spcAft>
          <a:spcPct val="0"/>
        </a:spcAft>
        <a:defRPr sz="1400" b="1">
          <a:solidFill>
            <a:schemeClr val="tx2"/>
          </a:solidFill>
          <a:latin typeface="+mj-lt"/>
          <a:ea typeface="+mj-ea"/>
          <a:cs typeface="+mj-cs"/>
        </a:defRPr>
      </a:lvl1pPr>
      <a:lvl2pPr algn="ctr" defTabSz="957263" rtl="0" fontAlgn="base">
        <a:spcBef>
          <a:spcPct val="0"/>
        </a:spcBef>
        <a:spcAft>
          <a:spcPct val="0"/>
        </a:spcAft>
        <a:defRPr sz="1400" b="1">
          <a:solidFill>
            <a:schemeClr val="tx2"/>
          </a:solidFill>
          <a:latin typeface="Arial" charset="0"/>
        </a:defRPr>
      </a:lvl2pPr>
      <a:lvl3pPr algn="ctr" defTabSz="957263" rtl="0" fontAlgn="base">
        <a:spcBef>
          <a:spcPct val="0"/>
        </a:spcBef>
        <a:spcAft>
          <a:spcPct val="0"/>
        </a:spcAft>
        <a:defRPr sz="1400" b="1">
          <a:solidFill>
            <a:schemeClr val="tx2"/>
          </a:solidFill>
          <a:latin typeface="Arial" charset="0"/>
        </a:defRPr>
      </a:lvl3pPr>
      <a:lvl4pPr algn="ctr" defTabSz="957263" rtl="0" fontAlgn="base">
        <a:spcBef>
          <a:spcPct val="0"/>
        </a:spcBef>
        <a:spcAft>
          <a:spcPct val="0"/>
        </a:spcAft>
        <a:defRPr sz="1400" b="1">
          <a:solidFill>
            <a:schemeClr val="tx2"/>
          </a:solidFill>
          <a:latin typeface="Arial" charset="0"/>
        </a:defRPr>
      </a:lvl4pPr>
      <a:lvl5pPr algn="ctr" defTabSz="957263" rtl="0" fontAlgn="base">
        <a:spcBef>
          <a:spcPct val="0"/>
        </a:spcBef>
        <a:spcAft>
          <a:spcPct val="0"/>
        </a:spcAft>
        <a:defRPr sz="1400" b="1">
          <a:solidFill>
            <a:schemeClr val="tx2"/>
          </a:solidFill>
          <a:latin typeface="Arial" charset="0"/>
        </a:defRPr>
      </a:lvl5pPr>
      <a:lvl6pPr marL="457200" algn="ctr" defTabSz="957263" rtl="0" fontAlgn="base">
        <a:spcBef>
          <a:spcPct val="0"/>
        </a:spcBef>
        <a:spcAft>
          <a:spcPct val="0"/>
        </a:spcAft>
        <a:defRPr sz="1400" b="1">
          <a:solidFill>
            <a:schemeClr val="tx2"/>
          </a:solidFill>
          <a:latin typeface="Arial" charset="0"/>
        </a:defRPr>
      </a:lvl6pPr>
      <a:lvl7pPr marL="914400" algn="ctr" defTabSz="957263" rtl="0" fontAlgn="base">
        <a:spcBef>
          <a:spcPct val="0"/>
        </a:spcBef>
        <a:spcAft>
          <a:spcPct val="0"/>
        </a:spcAft>
        <a:defRPr sz="1400" b="1">
          <a:solidFill>
            <a:schemeClr val="tx2"/>
          </a:solidFill>
          <a:latin typeface="Arial" charset="0"/>
        </a:defRPr>
      </a:lvl7pPr>
      <a:lvl8pPr marL="1371600" algn="ctr" defTabSz="957263" rtl="0" fontAlgn="base">
        <a:spcBef>
          <a:spcPct val="0"/>
        </a:spcBef>
        <a:spcAft>
          <a:spcPct val="0"/>
        </a:spcAft>
        <a:defRPr sz="1400" b="1">
          <a:solidFill>
            <a:schemeClr val="tx2"/>
          </a:solidFill>
          <a:latin typeface="Arial" charset="0"/>
        </a:defRPr>
      </a:lvl8pPr>
      <a:lvl9pPr marL="1828800" algn="ctr" defTabSz="957263" rtl="0" fontAlgn="base">
        <a:spcBef>
          <a:spcPct val="0"/>
        </a:spcBef>
        <a:spcAft>
          <a:spcPct val="0"/>
        </a:spcAft>
        <a:defRPr sz="1400" b="1">
          <a:solidFill>
            <a:schemeClr val="tx2"/>
          </a:solidFill>
          <a:latin typeface="Arial" charset="0"/>
        </a:defRPr>
      </a:lvl9pPr>
    </p:titleStyle>
    <p:bodyStyle>
      <a:lvl1pPr marL="358775" indent="-358775" algn="l" defTabSz="957263" rtl="0" fontAlgn="base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defTabSz="957263" rtl="0" fontAlgn="base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196975" indent="-239713" algn="l" defTabSz="957263" rtl="0" fontAlgn="base"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</a:defRPr>
      </a:lvl3pPr>
      <a:lvl4pPr marL="1676400" indent="-239713" algn="l" defTabSz="957263" rtl="0" fontAlgn="base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4pPr>
      <a:lvl5pPr marL="2152650" indent="-236538" algn="l" defTabSz="957263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5pPr>
      <a:lvl6pPr marL="2609850" indent="-236538" algn="l" defTabSz="957263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6pPr>
      <a:lvl7pPr marL="3067050" indent="-236538" algn="l" defTabSz="957263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7pPr>
      <a:lvl8pPr marL="3524250" indent="-236538" algn="l" defTabSz="957263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8pPr>
      <a:lvl9pPr marL="3981450" indent="-236538" algn="l" defTabSz="957263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1"/>
            <a:ext cx="9894627" cy="38530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CH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-24"/>
            <a:ext cx="2519363" cy="38102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5764" tIns="47883" rIns="95764" bIns="47883" anchor="ctr"/>
          <a:lstStyle/>
          <a:p>
            <a:pPr algn="l" defTabSz="957263"/>
            <a:endParaRPr lang="de-CH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7366001" y="385741"/>
            <a:ext cx="2540000" cy="6396059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5764" tIns="75405" rIns="95764" bIns="47883"/>
          <a:lstStyle/>
          <a:p>
            <a:pPr marL="171450" indent="-134938" algn="l" defTabSz="957263">
              <a:tabLst>
                <a:tab pos="714375" algn="l"/>
              </a:tabLst>
            </a:pPr>
            <a:endParaRPr lang="de-CH" sz="1000"/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 rot="10800000">
            <a:off x="2524103" y="4572008"/>
            <a:ext cx="4829195" cy="22097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vert="eaVert" wrap="none" lIns="68403" tIns="34202" rIns="68403" bIns="34202"/>
          <a:lstStyle/>
          <a:p>
            <a:pPr defTabSz="957263"/>
            <a:endParaRPr lang="de-CH" sz="1300"/>
          </a:p>
        </p:txBody>
      </p:sp>
      <p:sp>
        <p:nvSpPr>
          <p:cNvPr id="4480" name="Rectangle 384"/>
          <p:cNvSpPr>
            <a:spLocks noChangeArrowheads="1"/>
          </p:cNvSpPr>
          <p:nvPr/>
        </p:nvSpPr>
        <p:spPr bwMode="auto">
          <a:xfrm>
            <a:off x="68658" y="428604"/>
            <a:ext cx="2393495" cy="78581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marL="85725" indent="-85725" algn="l" defTabSz="957263"/>
            <a:r>
              <a:rPr lang="de-CH" sz="1400" b="1" dirty="0" smtClean="0"/>
              <a:t>Absicht</a:t>
            </a:r>
          </a:p>
          <a:p>
            <a:pPr marL="85725" indent="-85725" algn="l" defTabSz="957263"/>
            <a:endParaRPr lang="de-CH" sz="600" dirty="0" smtClean="0"/>
          </a:p>
          <a:p>
            <a:pPr algn="l" defTabSz="957263"/>
            <a:endParaRPr lang="de-CH" sz="800" dirty="0" smtClean="0"/>
          </a:p>
          <a:p>
            <a:pPr algn="l" defTabSz="957263"/>
            <a:endParaRPr lang="de-CH" sz="900" dirty="0"/>
          </a:p>
        </p:txBody>
      </p:sp>
      <p:sp>
        <p:nvSpPr>
          <p:cNvPr id="4492" name="Rectangle 396"/>
          <p:cNvSpPr>
            <a:spLocks noChangeArrowheads="1"/>
          </p:cNvSpPr>
          <p:nvPr/>
        </p:nvSpPr>
        <p:spPr bwMode="auto">
          <a:xfrm>
            <a:off x="2524108" y="-24"/>
            <a:ext cx="2401905" cy="3778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5764" tIns="47883" rIns="95764" bIns="47883" anchor="ctr"/>
          <a:lstStyle/>
          <a:p>
            <a:pPr algn="l" defTabSz="957263"/>
            <a:r>
              <a:rPr lang="de-CH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“Konzept”</a:t>
            </a:r>
            <a:endParaRPr lang="de-CH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94" name="Rectangle 398"/>
          <p:cNvSpPr>
            <a:spLocks noChangeArrowheads="1"/>
          </p:cNvSpPr>
          <p:nvPr/>
        </p:nvSpPr>
        <p:spPr bwMode="auto">
          <a:xfrm>
            <a:off x="4924425" y="-24"/>
            <a:ext cx="2443163" cy="3778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5764" tIns="47883" rIns="95764" bIns="47883" anchor="ctr"/>
          <a:lstStyle/>
          <a:p>
            <a:pPr algn="l" defTabSz="957263"/>
            <a:r>
              <a:rPr lang="de-CH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Zeit:</a:t>
            </a:r>
            <a:endParaRPr lang="de-CH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7365991" y="433"/>
            <a:ext cx="2540000" cy="37780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5764" tIns="47883" rIns="95764" bIns="47883" anchor="ctr"/>
          <a:lstStyle/>
          <a:p>
            <a:pPr algn="l" defTabSz="957263"/>
            <a:r>
              <a:rPr lang="de-CH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Datum:</a:t>
            </a:r>
            <a:endParaRPr lang="de-CH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95" name="Rectangle 399"/>
          <p:cNvSpPr>
            <a:spLocks noChangeArrowheads="1"/>
          </p:cNvSpPr>
          <p:nvPr/>
        </p:nvSpPr>
        <p:spPr bwMode="auto">
          <a:xfrm>
            <a:off x="66633" y="2114550"/>
            <a:ext cx="2395520" cy="338615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000"/>
          <a:lstStyle/>
          <a:p>
            <a:pPr marL="85725" indent="-85725" algn="l" defTabSz="957263"/>
            <a:r>
              <a:rPr lang="de-CH" sz="1400" b="1" dirty="0" smtClean="0"/>
              <a:t>Auftrag</a:t>
            </a:r>
            <a:br>
              <a:rPr lang="de-CH" sz="1400" b="1" dirty="0" smtClean="0"/>
            </a:br>
            <a:endParaRPr lang="de-CH" sz="1400" b="1" dirty="0" smtClean="0"/>
          </a:p>
          <a:p>
            <a:pPr marL="85725" indent="-85725" algn="l" defTabSz="957263"/>
            <a:endParaRPr lang="de-CH" sz="1100" b="1" dirty="0" smtClean="0"/>
          </a:p>
          <a:p>
            <a:pPr marL="85725" indent="-85725" algn="l" defTabSz="957263"/>
            <a:endParaRPr lang="de-CH" sz="1100" b="1" dirty="0"/>
          </a:p>
          <a:p>
            <a:pPr marL="85725" indent="-85725" algn="l" defTabSz="957263"/>
            <a:r>
              <a:rPr lang="de-CH" sz="1100" dirty="0" smtClean="0"/>
              <a:t>  </a:t>
            </a:r>
            <a:endParaRPr lang="de-CH" sz="800" dirty="0"/>
          </a:p>
        </p:txBody>
      </p:sp>
      <p:sp>
        <p:nvSpPr>
          <p:cNvPr id="4496" name="Rectangle 400"/>
          <p:cNvSpPr>
            <a:spLocks noChangeArrowheads="1"/>
          </p:cNvSpPr>
          <p:nvPr/>
        </p:nvSpPr>
        <p:spPr bwMode="auto">
          <a:xfrm>
            <a:off x="7419992" y="428604"/>
            <a:ext cx="2420044" cy="264320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numCol="1"/>
          <a:lstStyle/>
          <a:p>
            <a:pPr marL="85725" indent="-85725" algn="l" defTabSz="957263"/>
            <a:r>
              <a:rPr lang="de-CH" sz="1400" b="1" dirty="0" smtClean="0"/>
              <a:t>Standorte</a:t>
            </a:r>
            <a:endParaRPr lang="de-CH" sz="1100" dirty="0" smtClean="0"/>
          </a:p>
          <a:p>
            <a:pPr marL="85725" indent="-85725" algn="l" defTabSz="957263">
              <a:buFontTx/>
              <a:buChar char="-"/>
            </a:pPr>
            <a:endParaRPr lang="de-CH" sz="600" dirty="0" smtClean="0"/>
          </a:p>
          <a:p>
            <a:pPr marL="85725" indent="-85725" algn="l" defTabSz="957263"/>
            <a:endParaRPr lang="de-CH" sz="1100" dirty="0" smtClean="0"/>
          </a:p>
        </p:txBody>
      </p:sp>
      <p:sp>
        <p:nvSpPr>
          <p:cNvPr id="81" name="Rectangle 6"/>
          <p:cNvSpPr>
            <a:spLocks noChangeArrowheads="1"/>
          </p:cNvSpPr>
          <p:nvPr/>
        </p:nvSpPr>
        <p:spPr bwMode="auto">
          <a:xfrm>
            <a:off x="0" y="385741"/>
            <a:ext cx="2519363" cy="639606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5764" tIns="47883" rIns="95764" bIns="47883" anchor="ctr"/>
          <a:lstStyle/>
          <a:p>
            <a:pPr algn="l" defTabSz="957263"/>
            <a:endParaRPr lang="de-CH" sz="1400"/>
          </a:p>
        </p:txBody>
      </p:sp>
      <p:sp>
        <p:nvSpPr>
          <p:cNvPr id="85" name="Rectangle 384"/>
          <p:cNvSpPr>
            <a:spLocks noChangeArrowheads="1"/>
          </p:cNvSpPr>
          <p:nvPr/>
        </p:nvSpPr>
        <p:spPr bwMode="auto">
          <a:xfrm>
            <a:off x="61963" y="1271582"/>
            <a:ext cx="2390734" cy="78581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marL="85725" indent="-85725" algn="l" defTabSz="957263"/>
            <a:r>
              <a:rPr lang="de-CH" sz="1400" b="1" dirty="0" smtClean="0"/>
              <a:t>Ziel</a:t>
            </a:r>
          </a:p>
          <a:p>
            <a:pPr marL="85725" indent="-85725" algn="l" defTabSz="957263"/>
            <a:endParaRPr lang="de-CH" sz="600" dirty="0" smtClean="0"/>
          </a:p>
        </p:txBody>
      </p:sp>
      <p:sp>
        <p:nvSpPr>
          <p:cNvPr id="87" name="Rectangle 384"/>
          <p:cNvSpPr>
            <a:spLocks noChangeArrowheads="1"/>
          </p:cNvSpPr>
          <p:nvPr/>
        </p:nvSpPr>
        <p:spPr bwMode="auto">
          <a:xfrm>
            <a:off x="66748" y="5557846"/>
            <a:ext cx="2390734" cy="111151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marL="85725" indent="-85725" algn="l" defTabSz="957263"/>
            <a:r>
              <a:rPr lang="de-CH" sz="1400" b="1" dirty="0" smtClean="0"/>
              <a:t>Gruppeneinteilung</a:t>
            </a:r>
          </a:p>
          <a:p>
            <a:pPr marL="85725" indent="-85725" algn="l" defTabSz="957263"/>
            <a:endParaRPr lang="de-CH" sz="600" dirty="0" smtClean="0"/>
          </a:p>
        </p:txBody>
      </p:sp>
      <p:sp>
        <p:nvSpPr>
          <p:cNvPr id="92" name="Rectangle 400"/>
          <p:cNvSpPr>
            <a:spLocks noChangeArrowheads="1"/>
          </p:cNvSpPr>
          <p:nvPr/>
        </p:nvSpPr>
        <p:spPr bwMode="auto">
          <a:xfrm>
            <a:off x="2562208" y="4643446"/>
            <a:ext cx="928694" cy="28575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numCol="1"/>
          <a:lstStyle/>
          <a:p>
            <a:pPr marL="85725" indent="-85725" defTabSz="957263"/>
            <a:r>
              <a:rPr lang="de-CH" sz="1400" b="1" dirty="0" smtClean="0"/>
              <a:t>Zeitplan</a:t>
            </a:r>
            <a:endParaRPr lang="de-CH" sz="800" dirty="0" smtClean="0"/>
          </a:p>
        </p:txBody>
      </p:sp>
      <p:sp>
        <p:nvSpPr>
          <p:cNvPr id="95" name="Rectangle 400"/>
          <p:cNvSpPr>
            <a:spLocks noChangeArrowheads="1"/>
          </p:cNvSpPr>
          <p:nvPr/>
        </p:nvSpPr>
        <p:spPr bwMode="auto">
          <a:xfrm>
            <a:off x="7419992" y="3166281"/>
            <a:ext cx="2420044" cy="350308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numCol="1"/>
          <a:lstStyle/>
          <a:p>
            <a:pPr marL="85725" indent="-85725" algn="l" defTabSz="957263"/>
            <a:r>
              <a:rPr lang="de-CH" sz="1400" b="1" dirty="0" smtClean="0"/>
              <a:t>Notizen</a:t>
            </a:r>
            <a:endParaRPr lang="de-CH" sz="1100" dirty="0" smtClean="0"/>
          </a:p>
          <a:p>
            <a:pPr marL="85725" indent="-85725" algn="l" defTabSz="957263"/>
            <a:endParaRPr lang="de-CH" sz="600" dirty="0" smtClean="0"/>
          </a:p>
          <a:p>
            <a:pPr marL="171450" indent="-171450" algn="l" defTabSz="957263">
              <a:buFontTx/>
              <a:buChar char="-"/>
            </a:pPr>
            <a:endParaRPr lang="de-CH" sz="1100" dirty="0" smtClean="0"/>
          </a:p>
        </p:txBody>
      </p:sp>
      <p:sp>
        <p:nvSpPr>
          <p:cNvPr id="16" name="Textfeld 15"/>
          <p:cNvSpPr txBox="1"/>
          <p:nvPr/>
        </p:nvSpPr>
        <p:spPr>
          <a:xfrm>
            <a:off x="3653805" y="4725144"/>
            <a:ext cx="34594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CH" sz="1100" b="1" dirty="0" smtClean="0"/>
              <a:t>	</a:t>
            </a:r>
            <a:endParaRPr lang="de-CH" sz="1100" b="1" dirty="0"/>
          </a:p>
        </p:txBody>
      </p:sp>
      <p:sp>
        <p:nvSpPr>
          <p:cNvPr id="93" name="Rectangle 400"/>
          <p:cNvSpPr>
            <a:spLocks noChangeArrowheads="1"/>
          </p:cNvSpPr>
          <p:nvPr/>
        </p:nvSpPr>
        <p:spPr bwMode="auto">
          <a:xfrm>
            <a:off x="2595546" y="428604"/>
            <a:ext cx="928694" cy="28575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numCol="1"/>
          <a:lstStyle/>
          <a:p>
            <a:pPr marL="85725" indent="-85725" defTabSz="957263"/>
            <a:r>
              <a:rPr lang="de-CH" sz="1400" b="1" dirty="0" smtClean="0"/>
              <a:t>Karte</a:t>
            </a:r>
            <a:endParaRPr lang="de-CH" sz="800" dirty="0" smtClean="0"/>
          </a:p>
        </p:txBody>
      </p:sp>
      <p:cxnSp>
        <p:nvCxnSpPr>
          <p:cNvPr id="5" name="Gerade Verbindung mit Pfeil 4"/>
          <p:cNvCxnSpPr/>
          <p:nvPr/>
        </p:nvCxnSpPr>
        <p:spPr bwMode="auto">
          <a:xfrm flipV="1">
            <a:off x="-2193676" y="1274633"/>
            <a:ext cx="719130" cy="600335"/>
          </a:xfrm>
          <a:prstGeom prst="straightConnector1">
            <a:avLst/>
          </a:prstGeom>
          <a:solidFill>
            <a:schemeClr val="accent1"/>
          </a:solidFill>
          <a:ln w="222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Textfeld 31"/>
          <p:cNvSpPr txBox="1"/>
          <p:nvPr/>
        </p:nvSpPr>
        <p:spPr>
          <a:xfrm>
            <a:off x="-2175792" y="340647"/>
            <a:ext cx="1152128" cy="461665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de-CH" sz="1200" dirty="0" smtClean="0"/>
              <a:t>1. Heizung Posten</a:t>
            </a:r>
            <a:endParaRPr lang="de-CH" sz="1200" dirty="0"/>
          </a:p>
        </p:txBody>
      </p:sp>
      <p:cxnSp>
        <p:nvCxnSpPr>
          <p:cNvPr id="35" name="Gerade Verbindung mit Pfeil 34"/>
          <p:cNvCxnSpPr/>
          <p:nvPr/>
        </p:nvCxnSpPr>
        <p:spPr bwMode="auto">
          <a:xfrm flipH="1" flipV="1">
            <a:off x="10925844" y="4643446"/>
            <a:ext cx="432048" cy="1242723"/>
          </a:xfrm>
          <a:prstGeom prst="straightConnector1">
            <a:avLst/>
          </a:prstGeom>
          <a:solidFill>
            <a:schemeClr val="accent1"/>
          </a:solidFill>
          <a:ln w="222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" name="Textfeld 35"/>
          <p:cNvSpPr txBox="1"/>
          <p:nvPr/>
        </p:nvSpPr>
        <p:spPr>
          <a:xfrm>
            <a:off x="10347895" y="3933056"/>
            <a:ext cx="1152128" cy="461665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de-CH" sz="1200" dirty="0" smtClean="0"/>
              <a:t>2. Tenn Posten</a:t>
            </a:r>
            <a:endParaRPr lang="de-CH" sz="1200" dirty="0"/>
          </a:p>
        </p:txBody>
      </p:sp>
      <p:cxnSp>
        <p:nvCxnSpPr>
          <p:cNvPr id="37" name="Gerade Verbindung mit Pfeil 36"/>
          <p:cNvCxnSpPr/>
          <p:nvPr/>
        </p:nvCxnSpPr>
        <p:spPr bwMode="auto">
          <a:xfrm>
            <a:off x="10641632" y="1664491"/>
            <a:ext cx="1152128" cy="342370"/>
          </a:xfrm>
          <a:prstGeom prst="straightConnector1">
            <a:avLst/>
          </a:prstGeom>
          <a:solidFill>
            <a:schemeClr val="accent1"/>
          </a:solidFill>
          <a:ln w="222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Textfeld 37"/>
          <p:cNvSpPr txBox="1"/>
          <p:nvPr/>
        </p:nvSpPr>
        <p:spPr>
          <a:xfrm>
            <a:off x="10353600" y="498347"/>
            <a:ext cx="1152128" cy="64633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de-CH" sz="1200" dirty="0"/>
              <a:t>3</a:t>
            </a:r>
            <a:r>
              <a:rPr lang="de-CH" sz="1200" dirty="0" smtClean="0"/>
              <a:t>. </a:t>
            </a:r>
            <a:r>
              <a:rPr lang="de-CH" sz="1200" dirty="0" err="1" smtClean="0"/>
              <a:t>Trsp</a:t>
            </a:r>
            <a:r>
              <a:rPr lang="de-CH" sz="1200" dirty="0" smtClean="0"/>
              <a:t> Leitung Posten</a:t>
            </a:r>
            <a:endParaRPr lang="de-CH" sz="1200" dirty="0"/>
          </a:p>
        </p:txBody>
      </p:sp>
      <p:cxnSp>
        <p:nvCxnSpPr>
          <p:cNvPr id="39" name="Gerade Verbindung mit Pfeil 38"/>
          <p:cNvCxnSpPr/>
          <p:nvPr/>
        </p:nvCxnSpPr>
        <p:spPr bwMode="auto">
          <a:xfrm flipH="1" flipV="1">
            <a:off x="10209584" y="2814675"/>
            <a:ext cx="1148308" cy="992951"/>
          </a:xfrm>
          <a:prstGeom prst="straightConnector1">
            <a:avLst/>
          </a:prstGeom>
          <a:solidFill>
            <a:schemeClr val="accent1"/>
          </a:solidFill>
          <a:ln w="222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0" name="Textfeld 39"/>
          <p:cNvSpPr txBox="1"/>
          <p:nvPr/>
        </p:nvSpPr>
        <p:spPr>
          <a:xfrm>
            <a:off x="10353600" y="2275170"/>
            <a:ext cx="1152128" cy="27699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de-CH" sz="1200" dirty="0"/>
              <a:t>4</a:t>
            </a:r>
            <a:r>
              <a:rPr lang="de-CH" sz="1200" dirty="0" smtClean="0"/>
              <a:t>. TLF</a:t>
            </a:r>
            <a:endParaRPr lang="de-CH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5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5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</Words>
  <Application>Microsoft Office PowerPoint</Application>
  <PresentationFormat>A4-Papier (210 x 297 mm)</PresentationFormat>
  <Paragraphs>21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Standarddesign</vt:lpstr>
      <vt:lpstr>PowerPoint-Präsentation</vt:lpstr>
    </vt:vector>
  </TitlesOfParts>
  <Company>BURAUT VBS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Zingg Benedikt FUB</dc:creator>
  <cp:lastModifiedBy>Bachmann Roger FSTA</cp:lastModifiedBy>
  <cp:revision>610</cp:revision>
  <cp:lastPrinted>2018-01-09T15:07:24Z</cp:lastPrinted>
  <dcterms:created xsi:type="dcterms:W3CDTF">2006-06-21T14:27:10Z</dcterms:created>
  <dcterms:modified xsi:type="dcterms:W3CDTF">2018-01-09T16:14:50Z</dcterms:modified>
</cp:coreProperties>
</file>