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94500" cy="9906000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572">
          <p15:clr>
            <a:srgbClr val="A4A3A4"/>
          </p15:clr>
        </p15:guide>
        <p15:guide id="4" pos="4435">
          <p15:clr>
            <a:srgbClr val="A4A3A4"/>
          </p15:clr>
        </p15:guide>
        <p15:guide id="5" pos="20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EA3"/>
    <a:srgbClr val="CC9900"/>
    <a:srgbClr val="993300"/>
    <a:srgbClr val="CC6600"/>
    <a:srgbClr val="FF9966"/>
    <a:srgbClr val="FF9999"/>
    <a:srgbClr val="99CCFF"/>
    <a:srgbClr val="3399FF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8" autoAdjust="0"/>
  </p:normalViewPr>
  <p:slideViewPr>
    <p:cSldViewPr>
      <p:cViewPr varScale="1">
        <p:scale>
          <a:sx n="64" d="100"/>
          <a:sy n="64" d="100"/>
        </p:scale>
        <p:origin x="1261" y="76"/>
      </p:cViewPr>
      <p:guideLst>
        <p:guide orient="horz" pos="2160"/>
        <p:guide orient="horz" pos="436"/>
        <p:guide orient="horz" pos="572"/>
        <p:guide pos="4435"/>
        <p:guide pos="20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297" y="0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r">
              <a:defRPr sz="1200"/>
            </a:lvl1pPr>
          </a:lstStyle>
          <a:p>
            <a:fld id="{E421ADBE-94DF-4610-8DAE-CCD3D2901D7F}" type="datetimeFigureOut">
              <a:rPr lang="de-DE" smtClean="0"/>
              <a:pPr/>
              <a:t>10.01.2018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44538"/>
            <a:ext cx="5362575" cy="3713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7" tIns="45894" rIns="91787" bIns="45894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71" y="4705033"/>
            <a:ext cx="5434960" cy="4458654"/>
          </a:xfrm>
          <a:prstGeom prst="rect">
            <a:avLst/>
          </a:prstGeom>
        </p:spPr>
        <p:txBody>
          <a:bodyPr vert="horz" lIns="91787" tIns="45894" rIns="91787" bIns="4589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08475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297" y="9408475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r">
              <a:defRPr sz="1200"/>
            </a:lvl1pPr>
          </a:lstStyle>
          <a:p>
            <a:fld id="{AB2CBEFC-5BBA-49AD-90CB-0E196BBF7FB9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6485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CBEFC-5BBA-49AD-90CB-0E196BBF7FB9}" type="slidenum">
              <a:rPr lang="de-CH" smtClean="0"/>
              <a:pPr/>
              <a:t>1</a:t>
            </a:fld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3ADBE-2EA6-41E4-8AC4-0472084B6A1F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4B124-B28B-4E84-9EC6-12E823C47169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692150"/>
            <a:ext cx="2228850" cy="543401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692150"/>
            <a:ext cx="6534150" cy="543401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B1DEC-A7F1-45D6-9C5B-5995373AFC01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6EBDA-7A69-43DE-936E-F4C03A7695AD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F623A-EBE2-4D75-B3F7-C24E2F9DA0E0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6360-2E6F-4943-9D4C-644FB627887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B2BD-8A1B-47CC-8F75-D6B300C27280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E37F-3737-4F63-B90F-D328987954EA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0"/>
            <a:ext cx="1738290" cy="7143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86972-575C-4536-809E-1AA683D6C8AB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0" y="0"/>
            <a:ext cx="1881166" cy="78579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10A0E-0C12-4E0F-AA1A-07354D3C0021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61846-6C12-49C2-86B0-6876AFC6B02A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65438" y="692150"/>
            <a:ext cx="4175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l" defTabSz="957263">
              <a:defRPr sz="1500"/>
            </a:lvl1pPr>
          </a:lstStyle>
          <a:p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defTabSz="957263">
              <a:defRPr sz="1500"/>
            </a:lvl1pPr>
          </a:lstStyle>
          <a:p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500"/>
            </a:lvl1pPr>
          </a:lstStyle>
          <a:p>
            <a:fld id="{334BCF35-ABD9-4D2A-A983-F1C5A0AA8D8C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366713" y="122238"/>
            <a:ext cx="12017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defTabSz="957263"/>
            <a:r>
              <a:rPr lang="de-CH" sz="600"/>
              <a:t>Schweizerische Eidgenossenschaft</a:t>
            </a:r>
          </a:p>
          <a:p>
            <a:pPr algn="l" defTabSz="957263"/>
            <a:r>
              <a:rPr lang="de-CH" sz="600"/>
              <a:t>Confédération suisse</a:t>
            </a:r>
          </a:p>
          <a:p>
            <a:pPr algn="l" defTabSz="957263"/>
            <a:r>
              <a:rPr lang="de-CH" sz="600"/>
              <a:t>Confederazione Svizzera</a:t>
            </a:r>
          </a:p>
          <a:p>
            <a:pPr algn="l" defTabSz="957263"/>
            <a:r>
              <a:rPr lang="de-CH" sz="600"/>
              <a:t>Confederaziun svizra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3663" y="115888"/>
            <a:ext cx="214312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2pPr>
      <a:lvl3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3pPr>
      <a:lvl4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4pPr>
      <a:lvl5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526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098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670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242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9814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"/>
            <a:ext cx="9894627" cy="3821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24"/>
            <a:ext cx="2519363" cy="38102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366000" y="381000"/>
            <a:ext cx="2528627" cy="647017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5764" tIns="75405" rIns="95764" bIns="47883"/>
          <a:lstStyle/>
          <a:p>
            <a:pPr marL="171450" indent="-134938" algn="l" defTabSz="957263">
              <a:tabLst>
                <a:tab pos="714375" algn="l"/>
              </a:tabLst>
            </a:pPr>
            <a:endParaRPr lang="de-CH" sz="1000"/>
          </a:p>
        </p:txBody>
      </p:sp>
      <p:sp>
        <p:nvSpPr>
          <p:cNvPr id="4492" name="Rectangle 396"/>
          <p:cNvSpPr>
            <a:spLocks noChangeArrowheads="1"/>
          </p:cNvSpPr>
          <p:nvPr/>
        </p:nvSpPr>
        <p:spPr bwMode="auto">
          <a:xfrm>
            <a:off x="2524108" y="-24"/>
            <a:ext cx="2401905" cy="3778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4" name="Rectangle 398"/>
          <p:cNvSpPr>
            <a:spLocks noChangeArrowheads="1"/>
          </p:cNvSpPr>
          <p:nvPr/>
        </p:nvSpPr>
        <p:spPr bwMode="auto">
          <a:xfrm>
            <a:off x="4924425" y="-24"/>
            <a:ext cx="2443163" cy="3778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Zeit: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366001" y="-24"/>
            <a:ext cx="2514978" cy="38216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Datum: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" name="Rectangle 399"/>
          <p:cNvSpPr>
            <a:spLocks noChangeArrowheads="1"/>
          </p:cNvSpPr>
          <p:nvPr/>
        </p:nvSpPr>
        <p:spPr bwMode="auto">
          <a:xfrm>
            <a:off x="66632" y="1274633"/>
            <a:ext cx="3514841" cy="4814471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/>
          <a:lstStyle/>
          <a:p>
            <a:pPr marL="85725" indent="-85725" algn="l" defTabSz="957263"/>
            <a:r>
              <a:rPr lang="de-CH" sz="1400" b="1" dirty="0" smtClean="0"/>
              <a:t>Ablauf</a:t>
            </a:r>
            <a:br>
              <a:rPr lang="de-CH" sz="1400" b="1" dirty="0" smtClean="0"/>
            </a:br>
            <a:endParaRPr lang="de-CH" sz="1400" b="1" dirty="0" smtClean="0"/>
          </a:p>
          <a:p>
            <a:pPr marL="85725" indent="-85725" algn="l" defTabSz="957263"/>
            <a:endParaRPr lang="de-CH" sz="1100" b="1" dirty="0" smtClean="0"/>
          </a:p>
          <a:p>
            <a:pPr marL="85725" indent="-85725" algn="l" defTabSz="957263"/>
            <a:endParaRPr lang="de-CH" sz="1100" b="1" dirty="0"/>
          </a:p>
          <a:p>
            <a:pPr marL="85725" indent="-85725" algn="l" defTabSz="957263"/>
            <a:r>
              <a:rPr lang="de-CH" sz="1100" dirty="0" smtClean="0"/>
              <a:t>  </a:t>
            </a:r>
            <a:endParaRPr lang="de-CH" sz="800" dirty="0"/>
          </a:p>
        </p:txBody>
      </p:sp>
      <p:sp>
        <p:nvSpPr>
          <p:cNvPr id="4496" name="Rectangle 400"/>
          <p:cNvSpPr>
            <a:spLocks noChangeArrowheads="1"/>
          </p:cNvSpPr>
          <p:nvPr/>
        </p:nvSpPr>
        <p:spPr bwMode="auto">
          <a:xfrm>
            <a:off x="7419992" y="428604"/>
            <a:ext cx="2429552" cy="3068212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algn="l" defTabSz="957263"/>
            <a:r>
              <a:rPr lang="de-CH" sz="1400" b="1" dirty="0" smtClean="0"/>
              <a:t>Material:</a:t>
            </a:r>
            <a:endParaRPr lang="de-CH" sz="1100" dirty="0" smtClean="0"/>
          </a:p>
          <a:p>
            <a:pPr marL="85725" indent="-85725" algn="l" defTabSz="957263">
              <a:buFontTx/>
              <a:buChar char="-"/>
            </a:pPr>
            <a:endParaRPr lang="de-CH" sz="600" dirty="0" smtClean="0"/>
          </a:p>
          <a:p>
            <a:pPr marL="85725" indent="-85725" algn="l" defTabSz="957263"/>
            <a:endParaRPr lang="de-CH" sz="1100" dirty="0" smtClean="0"/>
          </a:p>
        </p:txBody>
      </p:sp>
      <p:sp>
        <p:nvSpPr>
          <p:cNvPr id="81" name="Rectangle 6"/>
          <p:cNvSpPr>
            <a:spLocks noChangeArrowheads="1"/>
          </p:cNvSpPr>
          <p:nvPr/>
        </p:nvSpPr>
        <p:spPr bwMode="auto">
          <a:xfrm>
            <a:off x="0" y="385741"/>
            <a:ext cx="3653805" cy="646543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endParaRPr lang="de-CH" sz="1400"/>
          </a:p>
        </p:txBody>
      </p:sp>
      <p:sp>
        <p:nvSpPr>
          <p:cNvPr id="85" name="Rectangle 384"/>
          <p:cNvSpPr>
            <a:spLocks noChangeArrowheads="1"/>
          </p:cNvSpPr>
          <p:nvPr/>
        </p:nvSpPr>
        <p:spPr bwMode="auto">
          <a:xfrm>
            <a:off x="64313" y="428604"/>
            <a:ext cx="3517159" cy="785818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85725" indent="-85725" algn="l" defTabSz="957263"/>
            <a:r>
              <a:rPr lang="de-CH" sz="1400" b="1" dirty="0" smtClean="0"/>
              <a:t>Ziel</a:t>
            </a:r>
          </a:p>
          <a:p>
            <a:pPr marL="85725" indent="-85725" algn="l" defTabSz="957263"/>
            <a:endParaRPr lang="de-CH" sz="600" dirty="0" smtClean="0"/>
          </a:p>
        </p:txBody>
      </p:sp>
      <p:sp>
        <p:nvSpPr>
          <p:cNvPr id="87" name="Rectangle 384"/>
          <p:cNvSpPr>
            <a:spLocks noChangeArrowheads="1"/>
          </p:cNvSpPr>
          <p:nvPr/>
        </p:nvSpPr>
        <p:spPr bwMode="auto">
          <a:xfrm>
            <a:off x="66748" y="6165304"/>
            <a:ext cx="3514724" cy="616496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85725" indent="-85725" algn="l" defTabSz="957263"/>
            <a:r>
              <a:rPr lang="de-CH" sz="1400" b="1" dirty="0" smtClean="0"/>
              <a:t>Gruppeneinteilung</a:t>
            </a:r>
          </a:p>
          <a:p>
            <a:pPr marL="85725" indent="-85725" algn="l" defTabSz="957263"/>
            <a:endParaRPr lang="de-CH" sz="600" dirty="0" smtClean="0"/>
          </a:p>
        </p:txBody>
      </p:sp>
      <p:sp>
        <p:nvSpPr>
          <p:cNvPr id="95" name="Rectangle 400"/>
          <p:cNvSpPr>
            <a:spLocks noChangeArrowheads="1"/>
          </p:cNvSpPr>
          <p:nvPr/>
        </p:nvSpPr>
        <p:spPr bwMode="auto">
          <a:xfrm>
            <a:off x="7419992" y="3573016"/>
            <a:ext cx="2429552" cy="3182626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algn="l" defTabSz="957263"/>
            <a:r>
              <a:rPr lang="de-CH" sz="1400" b="1" dirty="0" smtClean="0"/>
              <a:t>Notizen:</a:t>
            </a:r>
            <a:endParaRPr lang="de-CH" sz="1100" dirty="0" smtClean="0"/>
          </a:p>
          <a:p>
            <a:pPr marL="85725" indent="-85725" algn="l" defTabSz="957263"/>
            <a:endParaRPr lang="de-CH" sz="600" dirty="0" smtClean="0"/>
          </a:p>
          <a:p>
            <a:pPr marL="171450" indent="-171450" algn="l" defTabSz="957263">
              <a:buFontTx/>
              <a:buChar char="-"/>
            </a:pPr>
            <a:endParaRPr lang="de-CH" sz="1100" dirty="0" smtClean="0"/>
          </a:p>
        </p:txBody>
      </p:sp>
      <p:sp>
        <p:nvSpPr>
          <p:cNvPr id="16" name="Textfeld 15"/>
          <p:cNvSpPr txBox="1"/>
          <p:nvPr/>
        </p:nvSpPr>
        <p:spPr>
          <a:xfrm>
            <a:off x="3838096" y="3366011"/>
            <a:ext cx="34594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100" b="1" dirty="0" smtClean="0"/>
              <a:t>	</a:t>
            </a:r>
            <a:endParaRPr lang="de-CH" sz="1100" b="1" dirty="0"/>
          </a:p>
        </p:txBody>
      </p:sp>
      <p:sp>
        <p:nvSpPr>
          <p:cNvPr id="93" name="Rectangle 400"/>
          <p:cNvSpPr>
            <a:spLocks noChangeArrowheads="1"/>
          </p:cNvSpPr>
          <p:nvPr/>
        </p:nvSpPr>
        <p:spPr bwMode="auto">
          <a:xfrm>
            <a:off x="3938383" y="496645"/>
            <a:ext cx="3149542" cy="264092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defTabSz="957263"/>
            <a:r>
              <a:rPr lang="de-CH" sz="1400" b="1" dirty="0" smtClean="0"/>
              <a:t>Situationsplan / Postenplan</a:t>
            </a:r>
            <a:endParaRPr lang="de-CH" sz="800" dirty="0" smtClean="0"/>
          </a:p>
        </p:txBody>
      </p:sp>
      <p:cxnSp>
        <p:nvCxnSpPr>
          <p:cNvPr id="5" name="Gerade Verbindung mit Pfeil 4"/>
          <p:cNvCxnSpPr/>
          <p:nvPr/>
        </p:nvCxnSpPr>
        <p:spPr bwMode="auto">
          <a:xfrm flipV="1">
            <a:off x="-2193676" y="1274633"/>
            <a:ext cx="719130" cy="600335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feld 31"/>
          <p:cNvSpPr txBox="1"/>
          <p:nvPr/>
        </p:nvSpPr>
        <p:spPr>
          <a:xfrm>
            <a:off x="-2175792" y="340647"/>
            <a:ext cx="1152128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 smtClean="0"/>
              <a:t>1. Heizung Posten</a:t>
            </a:r>
            <a:endParaRPr lang="de-CH" sz="1200" dirty="0"/>
          </a:p>
        </p:txBody>
      </p:sp>
      <p:cxnSp>
        <p:nvCxnSpPr>
          <p:cNvPr id="35" name="Gerade Verbindung mit Pfeil 34"/>
          <p:cNvCxnSpPr/>
          <p:nvPr/>
        </p:nvCxnSpPr>
        <p:spPr bwMode="auto">
          <a:xfrm flipH="1" flipV="1">
            <a:off x="10925844" y="4643446"/>
            <a:ext cx="432048" cy="124272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feld 35"/>
          <p:cNvSpPr txBox="1"/>
          <p:nvPr/>
        </p:nvSpPr>
        <p:spPr>
          <a:xfrm>
            <a:off x="10347895" y="3933056"/>
            <a:ext cx="1152128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 smtClean="0"/>
              <a:t>2. Tenn Posten</a:t>
            </a:r>
            <a:endParaRPr lang="de-CH" sz="1200" dirty="0"/>
          </a:p>
        </p:txBody>
      </p:sp>
      <p:cxnSp>
        <p:nvCxnSpPr>
          <p:cNvPr id="37" name="Gerade Verbindung mit Pfeil 36"/>
          <p:cNvCxnSpPr/>
          <p:nvPr/>
        </p:nvCxnSpPr>
        <p:spPr bwMode="auto">
          <a:xfrm>
            <a:off x="10641632" y="1664491"/>
            <a:ext cx="1152128" cy="34237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feld 37"/>
          <p:cNvSpPr txBox="1"/>
          <p:nvPr/>
        </p:nvSpPr>
        <p:spPr>
          <a:xfrm>
            <a:off x="10353600" y="498347"/>
            <a:ext cx="1152128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/>
              <a:t>3</a:t>
            </a:r>
            <a:r>
              <a:rPr lang="de-CH" sz="1200" dirty="0" smtClean="0"/>
              <a:t>. </a:t>
            </a:r>
            <a:r>
              <a:rPr lang="de-CH" sz="1200" dirty="0" err="1" smtClean="0"/>
              <a:t>Trsp</a:t>
            </a:r>
            <a:r>
              <a:rPr lang="de-CH" sz="1200" dirty="0" smtClean="0"/>
              <a:t> Leitung Posten</a:t>
            </a:r>
            <a:endParaRPr lang="de-CH" sz="1200" dirty="0"/>
          </a:p>
        </p:txBody>
      </p:sp>
      <p:cxnSp>
        <p:nvCxnSpPr>
          <p:cNvPr id="39" name="Gerade Verbindung mit Pfeil 38"/>
          <p:cNvCxnSpPr/>
          <p:nvPr/>
        </p:nvCxnSpPr>
        <p:spPr bwMode="auto">
          <a:xfrm flipH="1" flipV="1">
            <a:off x="10209584" y="2814675"/>
            <a:ext cx="1148308" cy="992951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feld 39"/>
          <p:cNvSpPr txBox="1"/>
          <p:nvPr/>
        </p:nvSpPr>
        <p:spPr>
          <a:xfrm>
            <a:off x="10353600" y="2275170"/>
            <a:ext cx="1152128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/>
              <a:t>4</a:t>
            </a:r>
            <a:r>
              <a:rPr lang="de-CH" sz="1200" dirty="0" smtClean="0"/>
              <a:t>. TLF</a:t>
            </a:r>
            <a:endParaRPr lang="de-CH" sz="1200" dirty="0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 rot="10800000">
            <a:off x="3707797" y="4572008"/>
            <a:ext cx="3597842" cy="22791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lIns="68403" tIns="34202" rIns="68403" bIns="34202"/>
          <a:lstStyle/>
          <a:p>
            <a:pPr defTabSz="957263"/>
            <a:endParaRPr lang="de-CH" sz="1300"/>
          </a:p>
        </p:txBody>
      </p:sp>
      <p:sp>
        <p:nvSpPr>
          <p:cNvPr id="28" name="Rectangle 400"/>
          <p:cNvSpPr>
            <a:spLocks noChangeArrowheads="1"/>
          </p:cNvSpPr>
          <p:nvPr/>
        </p:nvSpPr>
        <p:spPr bwMode="auto">
          <a:xfrm>
            <a:off x="3802072" y="4643446"/>
            <a:ext cx="1621235" cy="285752"/>
          </a:xfrm>
          <a:prstGeom prst="rect">
            <a:avLst/>
          </a:prstGeom>
          <a:solidFill>
            <a:srgbClr val="FBDE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defTabSz="957263"/>
            <a:r>
              <a:rPr lang="de-CH" sz="1400" b="1" dirty="0" smtClean="0"/>
              <a:t>Zeitplan</a:t>
            </a:r>
            <a:endParaRPr lang="de-CH" sz="800" dirty="0" smtClean="0"/>
          </a:p>
        </p:txBody>
      </p:sp>
      <p:sp>
        <p:nvSpPr>
          <p:cNvPr id="3" name="Textfeld 2"/>
          <p:cNvSpPr txBox="1"/>
          <p:nvPr/>
        </p:nvSpPr>
        <p:spPr>
          <a:xfrm>
            <a:off x="23949" y="17752"/>
            <a:ext cx="2519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Thema: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508234" y="-4764"/>
            <a:ext cx="2416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A4-Papier (210 x 297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>BURAUT VBS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Zingg Benedikt FUB</dc:creator>
  <cp:lastModifiedBy>Bachmann Roger FSTA</cp:lastModifiedBy>
  <cp:revision>611</cp:revision>
  <cp:lastPrinted>2018-01-10T19:27:21Z</cp:lastPrinted>
  <dcterms:created xsi:type="dcterms:W3CDTF">2006-06-21T14:27:10Z</dcterms:created>
  <dcterms:modified xsi:type="dcterms:W3CDTF">2018-01-10T19:29:21Z</dcterms:modified>
</cp:coreProperties>
</file>